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5" r:id="rId9"/>
  </p:sldIdLst>
  <p:sldSz cx="9144000" cy="6858000" type="screen4x3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4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EF9DB-F323-4DEA-A9A7-6B4FDDFD8DE3}" type="datetimeFigureOut">
              <a:rPr lang="hr-HR" smtClean="0"/>
              <a:pPr/>
              <a:t>23.11.2015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0F62D-718A-4C89-87C4-743789475BAC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EF9DB-F323-4DEA-A9A7-6B4FDDFD8DE3}" type="datetimeFigureOut">
              <a:rPr lang="hr-HR" smtClean="0"/>
              <a:pPr/>
              <a:t>23.11.2015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0F62D-718A-4C89-87C4-743789475BAC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EF9DB-F323-4DEA-A9A7-6B4FDDFD8DE3}" type="datetimeFigureOut">
              <a:rPr lang="hr-HR" smtClean="0"/>
              <a:pPr/>
              <a:t>23.11.2015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0F62D-718A-4C89-87C4-743789475BAC}" type="slidenum">
              <a:rPr lang="hr-HR" smtClean="0"/>
              <a:pPr/>
              <a:t>‹#›</a:t>
            </a:fld>
            <a:endParaRPr lang="hr-HR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EF9DB-F323-4DEA-A9A7-6B4FDDFD8DE3}" type="datetimeFigureOut">
              <a:rPr lang="hr-HR" smtClean="0"/>
              <a:pPr/>
              <a:t>23.11.2015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0F62D-718A-4C89-87C4-743789475BAC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EF9DB-F323-4DEA-A9A7-6B4FDDFD8DE3}" type="datetimeFigureOut">
              <a:rPr lang="hr-HR" smtClean="0"/>
              <a:pPr/>
              <a:t>23.11.2015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0F62D-718A-4C89-87C4-743789475BAC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EF9DB-F323-4DEA-A9A7-6B4FDDFD8DE3}" type="datetimeFigureOut">
              <a:rPr lang="hr-HR" smtClean="0"/>
              <a:pPr/>
              <a:t>23.11.2015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0F62D-718A-4C89-87C4-743789475BAC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EF9DB-F323-4DEA-A9A7-6B4FDDFD8DE3}" type="datetimeFigureOut">
              <a:rPr lang="hr-HR" smtClean="0"/>
              <a:pPr/>
              <a:t>23.11.2015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0F62D-718A-4C89-87C4-743789475BAC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EF9DB-F323-4DEA-A9A7-6B4FDDFD8DE3}" type="datetimeFigureOut">
              <a:rPr lang="hr-HR" smtClean="0"/>
              <a:pPr/>
              <a:t>23.11.2015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0F62D-718A-4C89-87C4-743789475BAC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EF9DB-F323-4DEA-A9A7-6B4FDDFD8DE3}" type="datetimeFigureOut">
              <a:rPr lang="hr-HR" smtClean="0"/>
              <a:pPr/>
              <a:t>23.11.2015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0F62D-718A-4C89-87C4-743789475BAC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EF9DB-F323-4DEA-A9A7-6B4FDDFD8DE3}" type="datetimeFigureOut">
              <a:rPr lang="hr-HR" smtClean="0"/>
              <a:pPr/>
              <a:t>23.11.2015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0F62D-718A-4C89-87C4-743789475BAC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EF9DB-F323-4DEA-A9A7-6B4FDDFD8DE3}" type="datetimeFigureOut">
              <a:rPr lang="hr-HR" smtClean="0"/>
              <a:pPr/>
              <a:t>23.11.2015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0F62D-718A-4C89-87C4-743789475BAC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63BEF9DB-F323-4DEA-A9A7-6B4FDDFD8DE3}" type="datetimeFigureOut">
              <a:rPr lang="hr-HR" smtClean="0"/>
              <a:pPr/>
              <a:t>23.11.2015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74C0F62D-718A-4C89-87C4-743789475BAC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Hong</a:t>
            </a:r>
            <a:r>
              <a:rPr lang="hr-H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Kong ( Azija)</a:t>
            </a:r>
            <a:endParaRPr lang="hr-HR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995803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teksta 2"/>
          <p:cNvSpPr>
            <a:spLocks noGrp="1"/>
          </p:cNvSpPr>
          <p:nvPr>
            <p:ph type="body" sz="half" idx="2"/>
          </p:nvPr>
        </p:nvSpPr>
        <p:spPr>
          <a:xfrm>
            <a:off x="4788024" y="1988840"/>
            <a:ext cx="3818467" cy="2421467"/>
          </a:xfrm>
        </p:spPr>
        <p:txBody>
          <a:bodyPr>
            <a:normAutofit/>
          </a:bodyPr>
          <a:lstStyle/>
          <a:p>
            <a:r>
              <a:rPr lang="hr-HR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Površina: 1104 km2</a:t>
            </a:r>
          </a:p>
          <a:p>
            <a:r>
              <a:rPr lang="hr-HR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Stanovništvo: 7061200</a:t>
            </a:r>
          </a:p>
          <a:p>
            <a:r>
              <a:rPr lang="hr-HR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Za usporedbu Hrvatska ima manje stanovnika ali je puno,</a:t>
            </a:r>
            <a:r>
              <a:rPr lang="hr-HR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puno</a:t>
            </a:r>
            <a:r>
              <a:rPr lang="hr-HR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veća!</a:t>
            </a:r>
            <a:endParaRPr lang="hr-HR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7" name="Rezervirano mjesto slike 6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8269" b="8269"/>
          <a:stretch>
            <a:fillRect/>
          </a:stretch>
        </p:blipFill>
        <p:spPr>
          <a:xfrm>
            <a:off x="683568" y="1700808"/>
            <a:ext cx="4114800" cy="3127806"/>
          </a:xfrm>
        </p:spPr>
      </p:pic>
    </p:spTree>
    <p:extLst>
      <p:ext uri="{BB962C8B-B14F-4D97-AF65-F5344CB8AC3E}">
        <p14:creationId xmlns="" xmlns:p14="http://schemas.microsoft.com/office/powerpoint/2010/main" val="410311718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2852936"/>
            <a:ext cx="4368130" cy="2826437"/>
          </a:xfrm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27584" y="1628800"/>
            <a:ext cx="4824536" cy="1143000"/>
          </a:xfrm>
        </p:spPr>
        <p:txBody>
          <a:bodyPr>
            <a:normAutofit fontScale="90000"/>
          </a:bodyPr>
          <a:lstStyle/>
          <a:p>
            <a:pPr algn="l"/>
            <a:r>
              <a:rPr lang="hr-HR" sz="4000" dirty="0" err="1" smtClean="0"/>
              <a:t>jela</a:t>
            </a:r>
            <a:r>
              <a:rPr lang="hr-HR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CONGEE</a:t>
            </a:r>
            <a:r>
              <a:rPr lang="hr-HR" sz="4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br>
              <a:rPr lang="hr-HR" sz="4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hr-HR" sz="4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(kašasto jelo od riže</a:t>
            </a:r>
            <a:r>
              <a:rPr lang="hr-H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) </a:t>
            </a:r>
            <a:endParaRPr lang="hr-HR" dirty="0"/>
          </a:p>
        </p:txBody>
      </p:sp>
    </p:spTree>
    <p:extLst>
      <p:ext uri="{BB962C8B-B14F-4D97-AF65-F5344CB8AC3E}">
        <p14:creationId xmlns="" xmlns:p14="http://schemas.microsoft.com/office/powerpoint/2010/main" val="327484973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Djeca vole ići u Ocean park a odrasli na Victoria </a:t>
            </a:r>
            <a:r>
              <a:rPr lang="hr-HR" dirty="0">
                <a:solidFill>
                  <a:schemeClr val="tx1">
                    <a:lumMod val="95000"/>
                    <a:lumOff val="5000"/>
                  </a:schemeClr>
                </a:solidFill>
              </a:rPr>
              <a:t>P</a:t>
            </a:r>
            <a:r>
              <a:rPr lang="hr-H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eak.</a:t>
            </a:r>
            <a:endParaRPr lang="hr-HR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5" name="Rezervirano mjesto sadržaja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2420888"/>
            <a:ext cx="3744416" cy="3384376"/>
          </a:xfrm>
        </p:spPr>
      </p:pic>
      <p:pic>
        <p:nvPicPr>
          <p:cNvPr id="6" name="Rezervirano mjesto sadržaja 5"/>
          <p:cNvPicPr>
            <a:picLocks noGrp="1" noChangeAspect="1"/>
          </p:cNvPicPr>
          <p:nvPr>
            <p:ph sz="quarter" idx="14"/>
          </p:nvPr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2564904"/>
            <a:ext cx="3960440" cy="3168352"/>
          </a:xfrm>
        </p:spPr>
      </p:pic>
    </p:spTree>
    <p:extLst>
      <p:ext uri="{BB962C8B-B14F-4D97-AF65-F5344CB8AC3E}">
        <p14:creationId xmlns="" xmlns:p14="http://schemas.microsoft.com/office/powerpoint/2010/main" val="58064798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Zastava i grb HONG KONGA</a:t>
            </a:r>
            <a:endParaRPr lang="hr-HR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5" name="Rezervirano mjesto sadržaja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2924944"/>
            <a:ext cx="3758513" cy="2520280"/>
          </a:xfrm>
        </p:spPr>
      </p:pic>
      <p:pic>
        <p:nvPicPr>
          <p:cNvPr id="6" name="Rezervirano mjesto sadržaja 5"/>
          <p:cNvPicPr>
            <a:picLocks noGrp="1" noChangeAspect="1"/>
          </p:cNvPicPr>
          <p:nvPr>
            <p:ph sz="quarter" idx="14"/>
          </p:nvPr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2636912"/>
            <a:ext cx="2409641" cy="2409641"/>
          </a:xfrm>
        </p:spPr>
      </p:pic>
    </p:spTree>
    <p:extLst>
      <p:ext uri="{BB962C8B-B14F-4D97-AF65-F5344CB8AC3E}">
        <p14:creationId xmlns="" xmlns:p14="http://schemas.microsoft.com/office/powerpoint/2010/main" val="300171370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721128"/>
          </a:xfrm>
        </p:spPr>
        <p:txBody>
          <a:bodyPr>
            <a:normAutofit/>
          </a:bodyPr>
          <a:lstStyle/>
          <a:p>
            <a:r>
              <a:rPr lang="hr-H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PANORAMA MILIJUNSKOG GRADA</a:t>
            </a:r>
            <a:endParaRPr lang="hr-HR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5" name="Rezervirano mjesto sadržaja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700808"/>
            <a:ext cx="4220141" cy="2808312"/>
          </a:xfrm>
        </p:spPr>
      </p:pic>
      <p:pic>
        <p:nvPicPr>
          <p:cNvPr id="6" name="Rezervirano mjesto sadržaja 5"/>
          <p:cNvPicPr>
            <a:picLocks noGrp="1" noChangeAspect="1"/>
          </p:cNvPicPr>
          <p:nvPr>
            <p:ph sz="quarter" idx="14"/>
          </p:nvPr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747284"/>
            <a:ext cx="3528392" cy="2347984"/>
          </a:xfrm>
        </p:spPr>
      </p:pic>
    </p:spTree>
    <p:extLst>
      <p:ext uri="{BB962C8B-B14F-4D97-AF65-F5344CB8AC3E}">
        <p14:creationId xmlns="" xmlns:p14="http://schemas.microsoft.com/office/powerpoint/2010/main" val="159042703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teksta 2"/>
          <p:cNvSpPr>
            <a:spLocks noGrp="1"/>
          </p:cNvSpPr>
          <p:nvPr>
            <p:ph type="body" sz="half" idx="2"/>
          </p:nvPr>
        </p:nvSpPr>
        <p:spPr>
          <a:xfrm>
            <a:off x="5508104" y="1772816"/>
            <a:ext cx="2819400" cy="2875280"/>
          </a:xfrm>
        </p:spPr>
        <p:txBody>
          <a:bodyPr>
            <a:noAutofit/>
          </a:bodyPr>
          <a:lstStyle/>
          <a:p>
            <a:r>
              <a:rPr lang="hr-HR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Djeca u HONG KONGU u školi nose uniforme i ima ih </a:t>
            </a:r>
            <a:r>
              <a:rPr lang="hr-HR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u</a:t>
            </a:r>
            <a:r>
              <a:rPr lang="hr-HR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prosjeku oko 26 u razredu</a:t>
            </a:r>
            <a:endParaRPr lang="hr-HR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5" name="Rezervirano mjesto slike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660" r="660"/>
          <a:stretch>
            <a:fillRect/>
          </a:stretch>
        </p:blipFill>
        <p:spPr>
          <a:xfrm>
            <a:off x="827583" y="1484784"/>
            <a:ext cx="4452331" cy="3384376"/>
          </a:xfrm>
        </p:spPr>
      </p:pic>
    </p:spTree>
    <p:extLst>
      <p:ext uri="{BB962C8B-B14F-4D97-AF65-F5344CB8AC3E}">
        <p14:creationId xmlns="" xmlns:p14="http://schemas.microsoft.com/office/powerpoint/2010/main" val="96273653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Grad </a:t>
            </a:r>
            <a:r>
              <a:rPr lang="hr-HR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Hong</a:t>
            </a:r>
            <a:r>
              <a:rPr lang="hr-H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Kong</a:t>
            </a:r>
            <a:endParaRPr lang="hr-HR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" name="Rezervirano mjesto teksta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Središte </a:t>
            </a:r>
            <a:r>
              <a:rPr lang="hr-HR" dirty="0" err="1" smtClean="0"/>
              <a:t>Hong</a:t>
            </a:r>
            <a:r>
              <a:rPr lang="hr-HR" dirty="0" smtClean="0"/>
              <a:t> Konga</a:t>
            </a:r>
            <a:endParaRPr lang="hr-HR" dirty="0"/>
          </a:p>
        </p:txBody>
      </p:sp>
      <p:pic>
        <p:nvPicPr>
          <p:cNvPr id="7" name="Rezervirano mjesto sadržaja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676" y="1844300"/>
            <a:ext cx="3917340" cy="3456908"/>
          </a:xfrm>
        </p:spPr>
      </p:pic>
      <p:pic>
        <p:nvPicPr>
          <p:cNvPr id="8" name="Rezervirano mjesto sadržaja 7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2348880"/>
            <a:ext cx="3708018" cy="2310983"/>
          </a:xfrm>
        </p:spPr>
      </p:pic>
    </p:spTree>
    <p:extLst>
      <p:ext uri="{BB962C8B-B14F-4D97-AF65-F5344CB8AC3E}">
        <p14:creationId xmlns="" xmlns:p14="http://schemas.microsoft.com/office/powerpoint/2010/main" val="361487215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alni oblik">
  <a:themeElements>
    <a:clrScheme name="Valni oblik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Valni oblik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Valni oblik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363</TotalTime>
  <Words>67</Words>
  <Application>Microsoft Office PowerPoint</Application>
  <PresentationFormat>Prikaz na zaslonu (4:3)</PresentationFormat>
  <Paragraphs>11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8</vt:i4>
      </vt:variant>
    </vt:vector>
  </HeadingPairs>
  <TitlesOfParts>
    <vt:vector size="9" baseType="lpstr">
      <vt:lpstr>Valni oblik</vt:lpstr>
      <vt:lpstr>Hong Kong ( Azija)</vt:lpstr>
      <vt:lpstr>Slajd 2</vt:lpstr>
      <vt:lpstr>jelaCONGEE  (kašasto jelo od riže) </vt:lpstr>
      <vt:lpstr>Djeca vole ići u Ocean park a odrasli na Victoria Peak.</vt:lpstr>
      <vt:lpstr>Zastava i grb HONG KONGA</vt:lpstr>
      <vt:lpstr>PANORAMA MILIJUNSKOG GRADA</vt:lpstr>
      <vt:lpstr>Slajd 7</vt:lpstr>
      <vt:lpstr>Grad Hong Kong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Hong Kong ( Azija)</dc:title>
  <dc:creator>os_okucani</dc:creator>
  <cp:lastModifiedBy>KNJIZNICA</cp:lastModifiedBy>
  <cp:revision>40</cp:revision>
  <dcterms:created xsi:type="dcterms:W3CDTF">2015-11-10T12:01:00Z</dcterms:created>
  <dcterms:modified xsi:type="dcterms:W3CDTF">2015-11-23T09:12:54Z</dcterms:modified>
</cp:coreProperties>
</file>